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58A1-B4FC-8C6C-D1E9-F2075BE9F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84EB1-9298-085A-0DD4-D4CC5C627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935F6-6C8A-D7AA-D098-431E1D6D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532FE-5FDC-491F-CC90-BB6C5A5F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735A3-56AF-9844-35AE-E9E2E1CC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95D3-D914-1D73-E559-ADB812D8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F4626-7FF7-C13F-710D-522FB841F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9E6A4-8A5B-F335-E5B3-1C3276E8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3B99D-C9DF-41E5-1E70-67A078E2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0ECE-A1F6-82EE-E908-541A097E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FC7B38-05BA-8E1A-B7F1-95D2BA28E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9DB25-2005-8BAA-3E85-7172AE5DE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87CD4-FBCD-B70C-2CE7-79E8DE24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7581C-C6CD-6D3E-8B0B-05283A2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587BD-2C6D-6058-6809-ED13CB94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EECF-8267-EF42-EDB9-D5D905AF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BA3CC-982E-E9A0-0F30-FF42BC46F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501AD-8396-40F9-70B3-CCD29A9DC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11BD-9DE6-3CCA-3AAC-0160C0D4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D989-71FD-CF1D-1FB8-FD9C7962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B85-7049-41DE-C377-383EA0BE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9CA7F-0065-0FBF-C624-F04D1041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D832C-D114-E15D-534B-624707EC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D52C4-614D-0031-007E-A4CBFD2F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E634-E557-120A-13A4-6132CEF0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34E6-6576-1D66-843B-E86DB2BA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A96D0-6C8F-ACDE-5FD2-D8F8738F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1775E-8BDE-E244-2696-83630927C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A0073-C2B4-8EAC-8DBC-2F8BDA71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697B2-10F8-C928-13E7-B065F0B9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CFF5E-8432-55C9-F175-659C966B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1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C894-EE1C-D41C-FC89-F3C884ED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4026-27F8-0852-7265-ED2EDBBD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3BB19-B8E0-6213-8275-2EA7BF056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EE42F-92BB-4236-66C2-1FFF2E084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22996-27D4-BFED-FF3A-F2C40A0E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B7F210-11D0-D6A9-05D5-3918613B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E56D3-1C61-3AD2-B816-821CE3BC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8959C-B679-25E5-EE4B-D1A9A2B4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4EE4-5EAF-EF32-B508-9F63AC0E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CC960-DC44-703A-B16D-495149EA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C9FDE-0902-B053-4B79-0CCA519E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C4DA6-5831-2935-27B5-DF25EBF5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F6E1C-6538-8929-E014-8E285E9F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6B7C4-4484-7FA2-9C9C-ACF8FEDC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A2EC0-5C3F-2F56-28E7-533FD0F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4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C955-C676-B63D-DF51-523D4733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57BE-624E-5394-CD81-3AA3FFDF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81BDE-872D-22E4-C6C9-B0A494141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DB46A-E66B-68D2-E2EE-2F5602D8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1A466-4DB4-E59C-40A0-9720EC5D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0002C-0D5E-04C5-1F08-61435670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7569-713C-567D-4835-AD954E3B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138A2-4BF8-8C8B-3C9C-06BD216AB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29F23-9A29-1761-E341-94D8D5F82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9AE81-AC07-0D5C-704F-AA1A0E96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A55DC-E3BB-78A5-D2EA-F1F2981C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BBB8E-475F-DC56-B838-1ABCEE4A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20333-25A0-FA4C-2128-105FE5A3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EE84-145E-409F-43BC-2251A055B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4C0A7-8797-A120-8BC2-F5DB96C7C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60A4D-ECAB-D2B8-6644-EF31B7F60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00D3-43A3-B589-DEFA-D7341099C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9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6177-5BDE-D58A-2CFF-0C300BE03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4B142-C879-5E53-FD14-B453C80B74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5MB.mp4">
            <a:hlinkClick r:id="" action="ppaction://media"/>
            <a:extLst>
              <a:ext uri="{FF2B5EF4-FFF2-40B4-BE49-F238E27FC236}">
                <a16:creationId xmlns:a16="http://schemas.microsoft.com/office/drawing/2014/main" id="{CFD4DFDC-397A-7ED6-5E57-0FF119D81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2679" y="785506"/>
            <a:ext cx="9586639" cy="5633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08612-288F-18CF-1859-B83CD7B948C3}"/>
              </a:ext>
            </a:extLst>
          </p:cNvPr>
          <p:cNvSpPr txBox="1"/>
          <p:nvPr/>
        </p:nvSpPr>
        <p:spPr>
          <a:xfrm>
            <a:off x="5441012" y="294289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85MB video</a:t>
            </a:r>
          </a:p>
        </p:txBody>
      </p:sp>
    </p:spTree>
    <p:extLst>
      <p:ext uri="{BB962C8B-B14F-4D97-AF65-F5344CB8AC3E}">
        <p14:creationId xmlns:p14="http://schemas.microsoft.com/office/powerpoint/2010/main" val="2548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Macintosh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Barrado</dc:creator>
  <cp:lastModifiedBy>Samuel Barrado</cp:lastModifiedBy>
  <cp:revision>1</cp:revision>
  <dcterms:created xsi:type="dcterms:W3CDTF">2024-02-26T15:19:41Z</dcterms:created>
  <dcterms:modified xsi:type="dcterms:W3CDTF">2024-02-26T15:22:41Z</dcterms:modified>
</cp:coreProperties>
</file>